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70A5-4DB3-4430-9058-46808108B430}" type="datetimeFigureOut">
              <a:rPr lang="pt-BR" smtClean="0"/>
              <a:pPr/>
              <a:t>14/06/2013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5F4D-BFC3-46C2-A5D9-1FC0C166F1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332656"/>
            <a:ext cx="6948264" cy="548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16"/>
          <p:cNvSpPr/>
          <p:nvPr/>
        </p:nvSpPr>
        <p:spPr>
          <a:xfrm>
            <a:off x="6618" y="3429000"/>
            <a:ext cx="9144000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108" y="414908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logo-menin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4601654" cy="4831737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1357987" y="332656"/>
            <a:ext cx="438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CAMPANHA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EDUCATIVA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15510" y="493924"/>
            <a:ext cx="6092794" cy="548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25"/>
          <p:cNvSpPr txBox="1"/>
          <p:nvPr/>
        </p:nvSpPr>
        <p:spPr>
          <a:xfrm>
            <a:off x="2122045" y="517696"/>
            <a:ext cx="317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APRESENTAÇÃO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1744935"/>
            <a:ext cx="62646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70C0"/>
                </a:solidFill>
              </a:rPr>
              <a:t>A Grande Loja Maçônica de Minas Gerais apresenta a campanha</a:t>
            </a:r>
          </a:p>
          <a:p>
            <a:pPr algn="ctr"/>
            <a:r>
              <a:rPr lang="pt-BR" sz="5400" dirty="0" smtClean="0">
                <a:solidFill>
                  <a:srgbClr val="00B050"/>
                </a:solidFill>
              </a:rPr>
              <a:t>EVITE DROGAS, PREFIRA A VIDA</a:t>
            </a:r>
          </a:p>
          <a:p>
            <a:endParaRPr lang="pt-BR" sz="1400" dirty="0"/>
          </a:p>
          <a:p>
            <a:pPr algn="just"/>
            <a:r>
              <a:rPr lang="pt-BR" sz="1600" dirty="0" smtClean="0"/>
              <a:t>Dando inicio a campanha que pretende alertar a sociedade civil sobre a necessidade de todos estarem atentos aos riscos do uso de </a:t>
            </a:r>
            <a:r>
              <a:rPr lang="pt-BR" sz="1600" dirty="0" smtClean="0"/>
              <a:t>drogas.</a:t>
            </a:r>
            <a:endParaRPr lang="pt-BR" sz="1600" dirty="0" smtClean="0"/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O objetivo inicial é mobilizar membros da Família Maçônica de Minas Gerais, estabelecendo a troca de experiências entre as Lojas e, sobretudo, informando e alertando as pessoas em relação aos males do consumo de drogas. </a:t>
            </a:r>
            <a:endParaRPr lang="pt-BR" sz="1600" dirty="0"/>
          </a:p>
        </p:txBody>
      </p:sp>
      <p:pic>
        <p:nvPicPr>
          <p:cNvPr id="12" name="Imagem 11" descr="logo-menin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5040"/>
            <a:ext cx="1512168" cy="15877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108" y="414908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15510" y="493924"/>
            <a:ext cx="6092794" cy="5486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25"/>
          <p:cNvSpPr txBox="1"/>
          <p:nvPr/>
        </p:nvSpPr>
        <p:spPr>
          <a:xfrm>
            <a:off x="2411760" y="517696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COMPOSIÇÃO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1844824"/>
            <a:ext cx="5616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campanha é constituída por:</a:t>
            </a:r>
          </a:p>
          <a:p>
            <a:endParaRPr lang="pt-BR" sz="24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 Cartilha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 Cartaz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 Adesivo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 Manual de divulgação</a:t>
            </a:r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O Material poderá ser solicitado a Grande </a:t>
            </a:r>
            <a:r>
              <a:rPr lang="pt-BR" sz="2400" dirty="0" smtClean="0"/>
              <a:t>L</a:t>
            </a:r>
            <a:r>
              <a:rPr lang="pt-BR" sz="2400" dirty="0" smtClean="0"/>
              <a:t>oja </a:t>
            </a:r>
            <a:r>
              <a:rPr lang="pt-BR" sz="2400" dirty="0" smtClean="0"/>
              <a:t>Maçônica de Minas Gerais, através das Lojas Maçônicas, Capítulos da Ordem DeMolay, </a:t>
            </a:r>
            <a:r>
              <a:rPr lang="pt-BR" sz="2400" dirty="0" err="1" smtClean="0"/>
              <a:t>Betheis</a:t>
            </a:r>
            <a:r>
              <a:rPr lang="pt-BR" sz="2400" dirty="0" smtClean="0"/>
              <a:t> da Ordem das Filhas de </a:t>
            </a:r>
            <a:r>
              <a:rPr lang="pt-BR" sz="2400" dirty="0" err="1" smtClean="0"/>
              <a:t>Jó</a:t>
            </a:r>
            <a:r>
              <a:rPr lang="pt-BR" sz="2400" dirty="0" smtClean="0"/>
              <a:t>, Capítulos da Ordem Estrela do Oriente e Fraternidades Femininas.</a:t>
            </a:r>
            <a:endParaRPr lang="pt-BR" sz="2400" dirty="0"/>
          </a:p>
        </p:txBody>
      </p:sp>
      <p:pic>
        <p:nvPicPr>
          <p:cNvPr id="12" name="Imagem 11" descr="logo-menin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5040"/>
            <a:ext cx="1512168" cy="15877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108" y="414908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artil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72170">
            <a:off x="5539775" y="1574410"/>
            <a:ext cx="1482402" cy="1048838"/>
          </a:xfrm>
          <a:prstGeom prst="rect">
            <a:avLst/>
          </a:prstGeom>
        </p:spPr>
      </p:pic>
      <p:pic>
        <p:nvPicPr>
          <p:cNvPr id="15" name="Imagem 14" descr="folder-carta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22159">
            <a:off x="6131993" y="2787078"/>
            <a:ext cx="753076" cy="1045520"/>
          </a:xfrm>
          <a:prstGeom prst="rect">
            <a:avLst/>
          </a:prstGeom>
        </p:spPr>
      </p:pic>
      <p:pic>
        <p:nvPicPr>
          <p:cNvPr id="16" name="Imagem 15" descr="logo-bo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077072"/>
            <a:ext cx="1081031" cy="118066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15510" y="493924"/>
            <a:ext cx="6020786" cy="5486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25"/>
          <p:cNvSpPr txBox="1"/>
          <p:nvPr/>
        </p:nvSpPr>
        <p:spPr>
          <a:xfrm>
            <a:off x="2350256" y="517696"/>
            <a:ext cx="2367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CARTILHA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logo-menin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5040"/>
            <a:ext cx="1512168" cy="15877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108" y="414908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artil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780" y="2060848"/>
            <a:ext cx="6156176" cy="435565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15510" y="493924"/>
            <a:ext cx="5876770" cy="548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25"/>
          <p:cNvSpPr txBox="1"/>
          <p:nvPr/>
        </p:nvSpPr>
        <p:spPr>
          <a:xfrm>
            <a:off x="2701747" y="517696"/>
            <a:ext cx="201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CARTAZ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logo-menin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5040"/>
            <a:ext cx="1512168" cy="15877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108" y="414908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folder-carta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340768"/>
            <a:ext cx="3657600" cy="5077968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15510" y="493924"/>
            <a:ext cx="5948778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25"/>
          <p:cNvSpPr txBox="1"/>
          <p:nvPr/>
        </p:nvSpPr>
        <p:spPr>
          <a:xfrm>
            <a:off x="2434499" y="517696"/>
            <a:ext cx="26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ADESIVOS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logo-menin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5040"/>
            <a:ext cx="1512168" cy="15877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108" y="414908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adesi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43222"/>
            <a:ext cx="6336704" cy="2421882"/>
          </a:xfrm>
          <a:prstGeom prst="rect">
            <a:avLst/>
          </a:prstGeom>
        </p:spPr>
      </p:pic>
      <p:pic>
        <p:nvPicPr>
          <p:cNvPr id="15" name="Imagem 14" descr="logo-bo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581128"/>
            <a:ext cx="1872208" cy="2044761"/>
          </a:xfrm>
          <a:prstGeom prst="rect">
            <a:avLst/>
          </a:prstGeom>
        </p:spPr>
      </p:pic>
      <p:pic>
        <p:nvPicPr>
          <p:cNvPr id="16" name="Imagem 15" descr="logo-600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581128"/>
            <a:ext cx="3007393" cy="2045028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62049"/>
            <a:ext cx="6564218" cy="519595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215510" y="493924"/>
            <a:ext cx="587677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25"/>
          <p:cNvSpPr txBox="1"/>
          <p:nvPr/>
        </p:nvSpPr>
        <p:spPr>
          <a:xfrm>
            <a:off x="3158593" y="517696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logo-menin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5040"/>
            <a:ext cx="1512168" cy="15877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6100" y="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108" y="414908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215510" y="493924"/>
            <a:ext cx="5804762" cy="548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108" y="4149080"/>
            <a:ext cx="2247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apo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700808"/>
            <a:ext cx="3168352" cy="3025777"/>
          </a:xfrm>
          <a:prstGeom prst="rect">
            <a:avLst/>
          </a:prstGeom>
        </p:spPr>
      </p:pic>
      <p:pic>
        <p:nvPicPr>
          <p:cNvPr id="13" name="Imagem 12" descr="demo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4607" y="4581128"/>
            <a:ext cx="1871250" cy="1866287"/>
          </a:xfrm>
          <a:prstGeom prst="rect">
            <a:avLst/>
          </a:prstGeom>
        </p:spPr>
      </p:pic>
      <p:pic>
        <p:nvPicPr>
          <p:cNvPr id="14" name="Imagem 13" descr="filhas-j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797152"/>
            <a:ext cx="1584176" cy="1584176"/>
          </a:xfrm>
          <a:prstGeom prst="rect">
            <a:avLst/>
          </a:prstGeom>
        </p:spPr>
      </p:pic>
      <p:sp>
        <p:nvSpPr>
          <p:cNvPr id="16" name="TextBox 25"/>
          <p:cNvSpPr txBox="1"/>
          <p:nvPr/>
        </p:nvSpPr>
        <p:spPr>
          <a:xfrm>
            <a:off x="2943536" y="517696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APOIO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 descr="logo-menin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85040"/>
            <a:ext cx="1512168" cy="15877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148</Words>
  <Application>Microsoft Office PowerPoint</Application>
  <PresentationFormat>Apresentação na tela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Eduardo</dc:creator>
  <cp:lastModifiedBy>Eduardo</cp:lastModifiedBy>
  <cp:revision>30</cp:revision>
  <dcterms:created xsi:type="dcterms:W3CDTF">2013-06-14T16:45:21Z</dcterms:created>
  <dcterms:modified xsi:type="dcterms:W3CDTF">2013-06-14T19:32:11Z</dcterms:modified>
</cp:coreProperties>
</file>